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A"/>
    <a:srgbClr val="FFCB4B"/>
    <a:srgbClr val="F39F07"/>
    <a:srgbClr val="603713"/>
    <a:srgbClr val="FFD9D4"/>
    <a:srgbClr val="D2E7DB"/>
    <a:srgbClr val="DFC4FF"/>
    <a:srgbClr val="009051"/>
    <a:srgbClr val="9437FF"/>
    <a:srgbClr val="75A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69"/>
    <p:restoredTop sz="94383"/>
  </p:normalViewPr>
  <p:slideViewPr>
    <p:cSldViewPr snapToGrid="0" snapToObjects="1">
      <p:cViewPr varScale="1">
        <p:scale>
          <a:sx n="85" d="100"/>
          <a:sy n="85" d="100"/>
        </p:scale>
        <p:origin x="16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1 Grammar Skills Year Plan</a:t>
            </a:r>
            <a:endParaRPr lang="en-CA" sz="20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76487"/>
              </p:ext>
            </p:extLst>
          </p:nvPr>
        </p:nvGraphicFramePr>
        <p:xfrm>
          <a:off x="448455" y="661440"/>
          <a:ext cx="8247090" cy="573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082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2076994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1854926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680791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Abbreviations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Pronouns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Possessive Pronouns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Action Verbs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Action Verbs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 Tenses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 Tenses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Irregular Verbs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Root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Nouns and 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&amp; Plural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Nouns &amp; Adjectives </a:t>
                      </a:r>
                      <a:endParaRPr lang="en-CA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15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9227</TotalTime>
  <Words>157</Words>
  <Application>Microsoft Macintosh PowerPoint</Application>
  <PresentationFormat>Letter Paper (8.5x11 in)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143</cp:revision>
  <cp:lastPrinted>2021-07-23T23:42:57Z</cp:lastPrinted>
  <dcterms:created xsi:type="dcterms:W3CDTF">2020-06-08T02:39:35Z</dcterms:created>
  <dcterms:modified xsi:type="dcterms:W3CDTF">2023-07-12T11:55:39Z</dcterms:modified>
</cp:coreProperties>
</file>