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8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4B"/>
    <a:srgbClr val="F39F07"/>
    <a:srgbClr val="603713"/>
    <a:srgbClr val="FFD9D4"/>
    <a:srgbClr val="D2E7DB"/>
    <a:srgbClr val="DFC4FF"/>
    <a:srgbClr val="009051"/>
    <a:srgbClr val="9437FF"/>
    <a:srgbClr val="75ACF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383"/>
  </p:normalViewPr>
  <p:slideViewPr>
    <p:cSldViewPr snapToGrid="0" snapToObjects="1">
      <p:cViewPr varScale="1">
        <p:scale>
          <a:sx n="98" d="100"/>
          <a:sy n="9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34019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Grade </a:t>
            </a:r>
            <a:r>
              <a:rPr lang="en-CA" sz="2000" b="1">
                <a:latin typeface="Century Gothic" panose="020B0502020202020204" pitchFamily="34" charset="0"/>
              </a:rPr>
              <a:t>3 Phonics Skills </a:t>
            </a:r>
            <a:r>
              <a:rPr lang="en-CA" sz="2000" b="1" dirty="0">
                <a:latin typeface="Century Gothic" panose="020B0502020202020204" pitchFamily="34" charset="0"/>
              </a:rPr>
              <a:t>Year Plan</a:t>
            </a:r>
            <a:endParaRPr lang="en-CA" sz="20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77531"/>
              </p:ext>
            </p:extLst>
          </p:nvPr>
        </p:nvGraphicFramePr>
        <p:xfrm>
          <a:off x="448455" y="671963"/>
          <a:ext cx="8247090" cy="578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768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1881051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1923155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872296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876734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&amp; Long Vowels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 and AW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&amp; Long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DGE, GE, TCH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A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 &amp; Soft C and 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E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Silent Letters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Double Consonants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I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Bossy 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Diphthongs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O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Sounds of 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U Vowels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ALK, ALL and ALT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&amp; Long Vowels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ANG, ING, ONG, 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Open Syllables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&amp; Long Vowels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ANK, INK, ONK, UNK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Closed Syllables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ACK, ECK, ICK, OCK, UCK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Vowel Teams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R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OI and OY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 Controlled Syllables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S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OO Sounds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Consonant 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Letter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 and OW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Mixed Initial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EW, OO and UE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07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9226</TotalTime>
  <Words>229</Words>
  <Application>Microsoft Macintosh PowerPoint</Application>
  <PresentationFormat>Letter Paper (8.5x11 in)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141</cp:revision>
  <cp:lastPrinted>2021-07-23T23:42:57Z</cp:lastPrinted>
  <dcterms:created xsi:type="dcterms:W3CDTF">2020-06-08T02:39:35Z</dcterms:created>
  <dcterms:modified xsi:type="dcterms:W3CDTF">2023-07-30T15:05:17Z</dcterms:modified>
</cp:coreProperties>
</file>