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42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4B"/>
    <a:srgbClr val="F39F07"/>
    <a:srgbClr val="603713"/>
    <a:srgbClr val="FFD9D4"/>
    <a:srgbClr val="D2E7DB"/>
    <a:srgbClr val="DFC4FF"/>
    <a:srgbClr val="009051"/>
    <a:srgbClr val="9437FF"/>
    <a:srgbClr val="75ACF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383"/>
  </p:normalViewPr>
  <p:slideViewPr>
    <p:cSldViewPr snapToGrid="0" snapToObjects="1">
      <p:cViewPr varScale="1">
        <p:scale>
          <a:sx n="98" d="100"/>
          <a:sy n="9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95114-DBE1-BB4F-8156-C8CCDEDBE5BC}" type="datetimeFigureOut">
              <a:rPr lang="en-US" smtClean="0"/>
              <a:t>7/30/23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6FAA-7575-7A49-8FE1-6D3FDAB0D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9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1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withatouchofhone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95E77D-B6DA-0149-9254-A5E4A0A33F47}"/>
              </a:ext>
            </a:extLst>
          </p:cNvPr>
          <p:cNvSpPr txBox="1"/>
          <p:nvPr/>
        </p:nvSpPr>
        <p:spPr>
          <a:xfrm>
            <a:off x="269631" y="236625"/>
            <a:ext cx="8604738" cy="6217087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CA" sz="200" dirty="0">
              <a:latin typeface="Century Gothic" panose="020B0502020202020204" pitchFamily="34" charset="0"/>
            </a:endParaRPr>
          </a:p>
          <a:p>
            <a:pPr algn="ctr"/>
            <a:r>
              <a:rPr lang="en-CA" sz="2000" b="1" dirty="0">
                <a:latin typeface="Century Gothic" panose="020B0502020202020204" pitchFamily="34" charset="0"/>
              </a:rPr>
              <a:t>Grade 2 </a:t>
            </a:r>
            <a:r>
              <a:rPr lang="en-CA" sz="2000" b="1">
                <a:latin typeface="Century Gothic" panose="020B0502020202020204" pitchFamily="34" charset="0"/>
              </a:rPr>
              <a:t>Phonics Skills </a:t>
            </a:r>
            <a:r>
              <a:rPr lang="en-CA" sz="2000" b="1" dirty="0">
                <a:latin typeface="Century Gothic" panose="020B0502020202020204" pitchFamily="34" charset="0"/>
              </a:rPr>
              <a:t>Year Plan</a:t>
            </a:r>
          </a:p>
          <a:p>
            <a:pPr algn="ctr"/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6BD140-6D46-C640-B3E7-F9F72BA6DA8A}"/>
              </a:ext>
            </a:extLst>
          </p:cNvPr>
          <p:cNvSpPr/>
          <p:nvPr/>
        </p:nvSpPr>
        <p:spPr>
          <a:xfrm>
            <a:off x="1510653" y="6568552"/>
            <a:ext cx="6122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err="1"/>
              <a:t>Regier</a:t>
            </a:r>
            <a:r>
              <a:rPr lang="en-US" sz="1200" dirty="0"/>
              <a:t> Educational Resources. All Rights Reserved.           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teachingwithatouchofhoney.com</a:t>
            </a:r>
            <a:r>
              <a:rPr lang="en-US" sz="1200" dirty="0"/>
              <a:t>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5555E6-A9BB-EA4A-A134-4CFEAE0A8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19373"/>
              </p:ext>
            </p:extLst>
          </p:nvPr>
        </p:nvGraphicFramePr>
        <p:xfrm>
          <a:off x="448455" y="661440"/>
          <a:ext cx="8247090" cy="567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705">
                  <a:extLst>
                    <a:ext uri="{9D8B030D-6E8A-4147-A177-3AD203B41FA5}">
                      <a16:colId xmlns:a16="http://schemas.microsoft.com/office/drawing/2014/main" val="23010976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61400277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1981705237"/>
                    </a:ext>
                  </a:extLst>
                </a:gridCol>
                <a:gridCol w="2037805">
                  <a:extLst>
                    <a:ext uri="{9D8B030D-6E8A-4147-A177-3AD203B41FA5}">
                      <a16:colId xmlns:a16="http://schemas.microsoft.com/office/drawing/2014/main" val="2878272375"/>
                    </a:ext>
                  </a:extLst>
                </a:gridCol>
                <a:gridCol w="855115">
                  <a:extLst>
                    <a:ext uri="{9D8B030D-6E8A-4147-A177-3AD203B41FA5}">
                      <a16:colId xmlns:a16="http://schemas.microsoft.com/office/drawing/2014/main" val="751711352"/>
                    </a:ext>
                  </a:extLst>
                </a:gridCol>
                <a:gridCol w="1844579">
                  <a:extLst>
                    <a:ext uri="{9D8B030D-6E8A-4147-A177-3AD203B41FA5}">
                      <a16:colId xmlns:a16="http://schemas.microsoft.com/office/drawing/2014/main" val="4252142414"/>
                    </a:ext>
                  </a:extLst>
                </a:gridCol>
              </a:tblGrid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 Sounds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ANK, INK, ONK, UNK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886625"/>
                  </a:ext>
                </a:extLst>
              </a:tr>
              <a:tr h="41773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L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ACK, ECK, ICK, OCK, and UCK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123445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A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R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OI and OY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857967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A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S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OO Sounds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66585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E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Mixed Initial Blends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 and OW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858773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E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Three Letter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EW, OO, and UE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345559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I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 and AW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157477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I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Digraphs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DGE, GE, and TCH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86400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O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 Digraphs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Hard &amp; Soft C and 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82855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O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Silent Letters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Double Consonants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988165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U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Bossy 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Open Syllables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043701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U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Sounds of 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Closed </a:t>
                      </a:r>
                      <a:r>
                        <a:rPr lang="en-US" sz="12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Syllables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869960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&amp; Long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ALK, ALL and ALT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757720"/>
                  </a:ext>
                </a:extLst>
              </a:tr>
              <a:tr h="40131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&amp; Long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ANG, ING, ONG, 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54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4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9226</TotalTime>
  <Words>235</Words>
  <Application>Microsoft Macintosh PowerPoint</Application>
  <PresentationFormat>Letter Paper (8.5x11 in)</PresentationFormat>
  <Paragraphs>128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Regier</dc:creator>
  <cp:lastModifiedBy>Natalie Regier</cp:lastModifiedBy>
  <cp:revision>141</cp:revision>
  <cp:lastPrinted>2021-07-23T23:42:57Z</cp:lastPrinted>
  <dcterms:created xsi:type="dcterms:W3CDTF">2020-06-08T02:39:35Z</dcterms:created>
  <dcterms:modified xsi:type="dcterms:W3CDTF">2023-07-30T15:04:16Z</dcterms:modified>
</cp:coreProperties>
</file>